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61" r:id="rId4"/>
    <p:sldId id="259" r:id="rId5"/>
    <p:sldId id="265" r:id="rId6"/>
    <p:sldId id="262" r:id="rId7"/>
    <p:sldId id="263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6" autoAdjust="0"/>
    <p:restoredTop sz="94660"/>
  </p:normalViewPr>
  <p:slideViewPr>
    <p:cSldViewPr>
      <p:cViewPr>
        <p:scale>
          <a:sx n="50" d="100"/>
          <a:sy n="50" d="100"/>
        </p:scale>
        <p:origin x="-1253" y="-42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809D1-8675-4C9B-842A-92D8EC8AD6BF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3909E-2CCD-4D8C-A27C-964D2708DC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726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26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006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16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657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997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757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148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749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221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003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69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0AB5D-BC0E-4E06-A6DE-5F8E78E5B2C7}" type="datetimeFigureOut">
              <a:rPr lang="en-US" smtClean="0"/>
              <a:pPr/>
              <a:t>22/08/2017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C79C8-883E-47FA-83AB-614EC43496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40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/>
              <a:t>2016 HIGH LEVEL DECISIONS RETATED TO SSM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876800"/>
            <a:ext cx="6400800" cy="1752600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Manila, Malaysia</a:t>
            </a:r>
          </a:p>
          <a:p>
            <a:r>
              <a:rPr lang="en-US" dirty="0" smtClean="0"/>
              <a:t>21 August 2017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857417" y="115669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ANNEX 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r>
              <a:rPr lang="en-US" dirty="0" smtClean="0"/>
              <a:t>Brunei Darussalam Declaration 2016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r>
              <a:rPr lang="en-US" dirty="0" smtClean="0"/>
              <a:t>ATRC  2016 and Retreat 1 2017 decisions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r>
              <a:rPr lang="en-US" dirty="0" smtClean="0"/>
              <a:t> Brunei Darussalam Declaration 2016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803" y="3048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Brunei Darussalam Declaration 2016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581400" y="1219200"/>
            <a:ext cx="5562600" cy="5638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Ministers agreed on page 2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       …..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7. Continue to provide leadership in innovation and creativity to support a resilient ICT ecosystem and sustainable economic development through the promotion of Smart Cities and Green ICT policies with the deployment of next-generation ICT; 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8. </a:t>
            </a:r>
            <a:r>
              <a:rPr lang="en-US" b="1" dirty="0">
                <a:solidFill>
                  <a:srgbClr val="C00000"/>
                </a:solidFill>
              </a:rPr>
              <a:t>Further strengthen </a:t>
            </a:r>
            <a:r>
              <a:rPr lang="en-US" b="1" dirty="0" err="1">
                <a:solidFill>
                  <a:srgbClr val="C00000"/>
                </a:solidFill>
              </a:rPr>
              <a:t>harmonisation</a:t>
            </a:r>
            <a:r>
              <a:rPr lang="en-US" b="1" dirty="0">
                <a:solidFill>
                  <a:srgbClr val="C00000"/>
                </a:solidFill>
              </a:rPr>
              <a:t> of ICT standards and regulatory approaches, especially for new emerging services and technologies toward deepening regional integration</a:t>
            </a:r>
            <a:r>
              <a:rPr lang="en-US" dirty="0">
                <a:solidFill>
                  <a:schemeClr val="tx1"/>
                </a:solidFill>
              </a:rPr>
              <a:t>; 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9. Enhance the protection of personal data in ASEAN and promote cooperation between ASEAN Member States through the endorsement of ASEAN Framework on Personal Data Protection; 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                                            …</a:t>
            </a:r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79B6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3657600" y="1722120"/>
            <a:ext cx="31200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79B6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10800000">
            <a:off x="6206696" y="6019801"/>
            <a:ext cx="31200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5" t="16579" r="13069" b="5263"/>
          <a:stretch/>
        </p:blipFill>
        <p:spPr bwMode="auto">
          <a:xfrm>
            <a:off x="228601" y="1600200"/>
            <a:ext cx="3200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……confirmed </a:t>
            </a:r>
            <a:r>
              <a:rPr lang="en-US" dirty="0"/>
              <a:t>its effort in implement the instructions from ASEAN Ministers under </a:t>
            </a:r>
            <a:r>
              <a:rPr lang="en-US" b="1" dirty="0"/>
              <a:t>Action Point 6.1.3 “ Harmonize Telecommunication Regulations – Develop Guidelines for ASEAN Spectrum Regulatory Cooperation</a:t>
            </a:r>
            <a:r>
              <a:rPr lang="en-US" dirty="0"/>
              <a:t>.”</a:t>
            </a: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ASEAN ICT MASTERPLAN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75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r>
              <a:rPr lang="en-US" dirty="0"/>
              <a:t>ATRC  2016 and Retreat 1 2017 decisions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615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ATRC 22 and Retreat 1 2017 Meetings 'Decisions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5" t="23947" r="15877" b="8158"/>
          <a:stretch/>
        </p:blipFill>
        <p:spPr bwMode="auto">
          <a:xfrm>
            <a:off x="464820" y="1371599"/>
            <a:ext cx="7917180" cy="508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Follow the guidance from TELMIN and ATRC 22, Retreat 1 meeting in 2017 to </a:t>
            </a:r>
            <a:r>
              <a:rPr lang="en-US" smtClean="0"/>
              <a:t>foster the work of SSM.</a:t>
            </a:r>
            <a:endParaRPr lang="en-US" dirty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219200"/>
            <a:ext cx="822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56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205</Words>
  <Application>Microsoft Office PowerPoint</Application>
  <PresentationFormat>On-screen Show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2016 HIGH LEVEL DECISIONS RETATED TO SSM</vt:lpstr>
      <vt:lpstr>Content</vt:lpstr>
      <vt:lpstr>Content</vt:lpstr>
      <vt:lpstr>Brunei Darussalam Declaration 2016</vt:lpstr>
      <vt:lpstr>ASEAN ICT MASTERPLAN 2020</vt:lpstr>
      <vt:lpstr>Content</vt:lpstr>
      <vt:lpstr>ATRC 22 and Retreat 1 2017 Meetings 'Decisions</vt:lpstr>
      <vt:lpstr>Conclusion</vt:lpstr>
    </vt:vector>
  </TitlesOfParts>
  <Company>HEAVEN KILLERS RELEASE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VBM</dc:creator>
  <cp:lastModifiedBy>Minh Vu</cp:lastModifiedBy>
  <cp:revision>34</cp:revision>
  <dcterms:created xsi:type="dcterms:W3CDTF">2016-07-15T17:52:54Z</dcterms:created>
  <dcterms:modified xsi:type="dcterms:W3CDTF">2017-08-22T00:04:00Z</dcterms:modified>
</cp:coreProperties>
</file>