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48" r:id="rId1"/>
  </p:sldMasterIdLst>
  <p:sldIdLst>
    <p:sldId id="256" r:id="rId2"/>
    <p:sldId id="257" r:id="rId3"/>
    <p:sldId id="264" r:id="rId4"/>
    <p:sldId id="266" r:id="rId5"/>
    <p:sldId id="267" r:id="rId6"/>
    <p:sldId id="258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6" y="-3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microsoft.com/office/2015/10/relationships/revisionInfo" Target="revisionInfo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D2305FB-2F96-4FE2-BFAD-9DA5C0445551}" type="doc">
      <dgm:prSet loTypeId="urn:microsoft.com/office/officeart/2005/8/layout/hList6" loCatId="list" qsTypeId="urn:microsoft.com/office/officeart/2005/8/quickstyle/3d2" qsCatId="3D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7CFED27A-EC72-4050-B939-6D5035C45FE3}">
      <dgm:prSet phldrT="[Text]"/>
      <dgm:spPr/>
      <dgm:t>
        <a:bodyPr/>
        <a:lstStyle/>
        <a:p>
          <a:endParaRPr lang="en-US" b="1" dirty="0">
            <a:solidFill>
              <a:schemeClr val="tx1"/>
            </a:solidFill>
          </a:endParaRPr>
        </a:p>
        <a:p>
          <a:r>
            <a:rPr lang="en-US" b="1" dirty="0">
              <a:solidFill>
                <a:schemeClr val="tx1"/>
              </a:solidFill>
            </a:rPr>
            <a:t>SSM6-2016</a:t>
          </a:r>
        </a:p>
        <a:p>
          <a:endParaRPr lang="en-US" b="1" dirty="0">
            <a:solidFill>
              <a:schemeClr val="tx1"/>
            </a:solidFill>
          </a:endParaRPr>
        </a:p>
      </dgm:t>
    </dgm:pt>
    <dgm:pt modelId="{8EB2BB8E-39CD-457E-8685-7734006D9F9C}" type="parTrans" cxnId="{02921DBF-763A-4562-B8CC-60B89B4A79DD}">
      <dgm:prSet/>
      <dgm:spPr/>
      <dgm:t>
        <a:bodyPr/>
        <a:lstStyle/>
        <a:p>
          <a:endParaRPr lang="en-US"/>
        </a:p>
      </dgm:t>
    </dgm:pt>
    <dgm:pt modelId="{32FB14CF-EA71-41B0-BD00-669F7A0BA567}" type="sibTrans" cxnId="{02921DBF-763A-4562-B8CC-60B89B4A79DD}">
      <dgm:prSet/>
      <dgm:spPr/>
      <dgm:t>
        <a:bodyPr/>
        <a:lstStyle/>
        <a:p>
          <a:endParaRPr lang="en-US"/>
        </a:p>
      </dgm:t>
    </dgm:pt>
    <dgm:pt modelId="{CD5D1009-07F3-44BD-B68B-320DAB23C580}">
      <dgm:prSet phldrT="[Text]"/>
      <dgm:spPr/>
      <dgm:t>
        <a:bodyPr/>
        <a:lstStyle/>
        <a:p>
          <a:r>
            <a:rPr lang="en-US" b="1" dirty="0">
              <a:solidFill>
                <a:schemeClr val="tx1"/>
              </a:solidFill>
            </a:rPr>
            <a:t>22 Aug</a:t>
          </a:r>
        </a:p>
      </dgm:t>
    </dgm:pt>
    <dgm:pt modelId="{2BFF5882-4CE5-4D5D-A8DF-81BADB38CE87}" type="parTrans" cxnId="{DD239951-804F-4095-8D4E-773881C01BBB}">
      <dgm:prSet/>
      <dgm:spPr/>
      <dgm:t>
        <a:bodyPr/>
        <a:lstStyle/>
        <a:p>
          <a:endParaRPr lang="en-US"/>
        </a:p>
      </dgm:t>
    </dgm:pt>
    <dgm:pt modelId="{6FD56558-5954-4AD6-8010-76E8E74F7444}" type="sibTrans" cxnId="{DD239951-804F-4095-8D4E-773881C01BBB}">
      <dgm:prSet/>
      <dgm:spPr/>
      <dgm:t>
        <a:bodyPr/>
        <a:lstStyle/>
        <a:p>
          <a:endParaRPr lang="en-US"/>
        </a:p>
      </dgm:t>
    </dgm:pt>
    <dgm:pt modelId="{6B926946-7639-4206-B055-6E2061C4C606}">
      <dgm:prSet phldrT="[Text]"/>
      <dgm:spPr/>
      <dgm:t>
        <a:bodyPr/>
        <a:lstStyle/>
        <a:p>
          <a:endParaRPr lang="en-US" b="1" dirty="0">
            <a:solidFill>
              <a:schemeClr val="tx1"/>
            </a:solidFill>
          </a:endParaRPr>
        </a:p>
        <a:p>
          <a:r>
            <a:rPr lang="en-US" b="1" dirty="0">
              <a:solidFill>
                <a:schemeClr val="tx1"/>
              </a:solidFill>
            </a:rPr>
            <a:t>ATRC 22- 2016</a:t>
          </a:r>
        </a:p>
        <a:p>
          <a:endParaRPr lang="en-US" b="1" dirty="0">
            <a:solidFill>
              <a:schemeClr val="tx1"/>
            </a:solidFill>
          </a:endParaRPr>
        </a:p>
      </dgm:t>
    </dgm:pt>
    <dgm:pt modelId="{1475AEAA-FD9D-4D04-93EA-B54121C09609}" type="parTrans" cxnId="{5B9D05A3-DC73-48F8-9239-243FD055006C}">
      <dgm:prSet/>
      <dgm:spPr/>
      <dgm:t>
        <a:bodyPr/>
        <a:lstStyle/>
        <a:p>
          <a:endParaRPr lang="en-US"/>
        </a:p>
      </dgm:t>
    </dgm:pt>
    <dgm:pt modelId="{67725264-4AB8-40FD-A4B4-0F85CD7A1EBF}" type="sibTrans" cxnId="{5B9D05A3-DC73-48F8-9239-243FD055006C}">
      <dgm:prSet/>
      <dgm:spPr/>
      <dgm:t>
        <a:bodyPr/>
        <a:lstStyle/>
        <a:p>
          <a:endParaRPr lang="en-US"/>
        </a:p>
      </dgm:t>
    </dgm:pt>
    <dgm:pt modelId="{E3667E3B-012F-48BB-973D-725C89704810}">
      <dgm:prSet phldrT="[Text]"/>
      <dgm:spPr/>
      <dgm:t>
        <a:bodyPr/>
        <a:lstStyle/>
        <a:p>
          <a:r>
            <a:rPr lang="en-US" b="1" dirty="0">
              <a:solidFill>
                <a:schemeClr val="tx1"/>
              </a:solidFill>
            </a:rPr>
            <a:t>25-26 Aug </a:t>
          </a:r>
        </a:p>
      </dgm:t>
    </dgm:pt>
    <dgm:pt modelId="{B0C94426-792A-4598-AA62-61F6E1594A5F}" type="parTrans" cxnId="{87869714-2F00-4D75-86B1-94CFB8E55B9C}">
      <dgm:prSet/>
      <dgm:spPr/>
      <dgm:t>
        <a:bodyPr/>
        <a:lstStyle/>
        <a:p>
          <a:endParaRPr lang="en-US"/>
        </a:p>
      </dgm:t>
    </dgm:pt>
    <dgm:pt modelId="{BFB792BE-8F4E-4A91-A269-E585A7FB21A3}" type="sibTrans" cxnId="{87869714-2F00-4D75-86B1-94CFB8E55B9C}">
      <dgm:prSet/>
      <dgm:spPr/>
      <dgm:t>
        <a:bodyPr/>
        <a:lstStyle/>
        <a:p>
          <a:endParaRPr lang="en-US"/>
        </a:p>
      </dgm:t>
    </dgm:pt>
    <dgm:pt modelId="{AAA2B96C-5713-4F35-A872-A25507F87379}">
      <dgm:prSet phldrT="[Text]"/>
      <dgm:spPr/>
      <dgm:t>
        <a:bodyPr/>
        <a:lstStyle/>
        <a:p>
          <a:r>
            <a:rPr lang="en-US" b="1" dirty="0">
              <a:solidFill>
                <a:schemeClr val="tx1"/>
              </a:solidFill>
            </a:rPr>
            <a:t>Myanmar</a:t>
          </a:r>
        </a:p>
      </dgm:t>
    </dgm:pt>
    <dgm:pt modelId="{BF518C47-0006-423C-82A4-BE19363D0A16}" type="parTrans" cxnId="{9A8E51C4-0A95-4C91-B440-A2770FBF0EF1}">
      <dgm:prSet/>
      <dgm:spPr/>
      <dgm:t>
        <a:bodyPr/>
        <a:lstStyle/>
        <a:p>
          <a:endParaRPr lang="en-US"/>
        </a:p>
      </dgm:t>
    </dgm:pt>
    <dgm:pt modelId="{E8D848C0-0842-4DAD-97AD-6D2677B626F5}" type="sibTrans" cxnId="{9A8E51C4-0A95-4C91-B440-A2770FBF0EF1}">
      <dgm:prSet/>
      <dgm:spPr/>
      <dgm:t>
        <a:bodyPr/>
        <a:lstStyle/>
        <a:p>
          <a:endParaRPr lang="en-US"/>
        </a:p>
      </dgm:t>
    </dgm:pt>
    <dgm:pt modelId="{F0C963F0-6B89-4959-963A-A77DFD05C397}">
      <dgm:prSet phldrT="[Text]"/>
      <dgm:spPr/>
      <dgm:t>
        <a:bodyPr/>
        <a:lstStyle/>
        <a:p>
          <a:r>
            <a:rPr lang="en-US" b="1" dirty="0">
              <a:solidFill>
                <a:schemeClr val="tx1"/>
              </a:solidFill>
            </a:rPr>
            <a:t> Myanmar</a:t>
          </a:r>
        </a:p>
      </dgm:t>
    </dgm:pt>
    <dgm:pt modelId="{EF6134C6-CEAE-42E7-BAB2-F09A2B13BE08}" type="parTrans" cxnId="{73C97214-75BC-404D-A5AD-20D55501CC54}">
      <dgm:prSet/>
      <dgm:spPr/>
      <dgm:t>
        <a:bodyPr/>
        <a:lstStyle/>
        <a:p>
          <a:endParaRPr lang="en-US"/>
        </a:p>
      </dgm:t>
    </dgm:pt>
    <dgm:pt modelId="{467631C6-26A5-40A8-9F8C-A94FD3331AC8}" type="sibTrans" cxnId="{73C97214-75BC-404D-A5AD-20D55501CC54}">
      <dgm:prSet/>
      <dgm:spPr/>
      <dgm:t>
        <a:bodyPr/>
        <a:lstStyle/>
        <a:p>
          <a:endParaRPr lang="en-US"/>
        </a:p>
      </dgm:t>
    </dgm:pt>
    <dgm:pt modelId="{FBBDADB9-24D9-49A9-98A8-301515DD8011}">
      <dgm:prSet phldrT="[Text]"/>
      <dgm:spPr/>
      <dgm:t>
        <a:bodyPr/>
        <a:lstStyle/>
        <a:p>
          <a:r>
            <a:rPr lang="en-US" b="1" dirty="0">
              <a:solidFill>
                <a:schemeClr val="tx1"/>
              </a:solidFill>
            </a:rPr>
            <a:t>Laos</a:t>
          </a:r>
        </a:p>
      </dgm:t>
    </dgm:pt>
    <dgm:pt modelId="{43671EC6-B6AD-4589-967D-F38BE7D57E00}">
      <dgm:prSet phldrT="[Text]"/>
      <dgm:spPr/>
      <dgm:t>
        <a:bodyPr/>
        <a:lstStyle/>
        <a:p>
          <a:endParaRPr lang="en-US" b="1" dirty="0">
            <a:solidFill>
              <a:schemeClr val="tx1"/>
            </a:solidFill>
          </a:endParaRPr>
        </a:p>
        <a:p>
          <a:r>
            <a:rPr lang="en-US" b="1" dirty="0">
              <a:solidFill>
                <a:schemeClr val="tx1"/>
              </a:solidFill>
            </a:rPr>
            <a:t>ATRC JWG 2017</a:t>
          </a:r>
        </a:p>
        <a:p>
          <a:endParaRPr lang="en-US" b="1" dirty="0">
            <a:solidFill>
              <a:schemeClr val="tx1"/>
            </a:solidFill>
          </a:endParaRPr>
        </a:p>
      </dgm:t>
    </dgm:pt>
    <dgm:pt modelId="{7EC37735-C8F0-4221-A581-42703E94AF1A}" type="sibTrans" cxnId="{86CDB973-8919-490E-9568-148FDAD2F36E}">
      <dgm:prSet/>
      <dgm:spPr/>
      <dgm:t>
        <a:bodyPr/>
        <a:lstStyle/>
        <a:p>
          <a:endParaRPr lang="en-US"/>
        </a:p>
      </dgm:t>
    </dgm:pt>
    <dgm:pt modelId="{3F617D14-CB55-41A6-B186-3DFFC5B66339}" type="parTrans" cxnId="{86CDB973-8919-490E-9568-148FDAD2F36E}">
      <dgm:prSet/>
      <dgm:spPr/>
      <dgm:t>
        <a:bodyPr/>
        <a:lstStyle/>
        <a:p>
          <a:endParaRPr lang="en-US"/>
        </a:p>
      </dgm:t>
    </dgm:pt>
    <dgm:pt modelId="{7762C9AA-C985-4A46-A934-5C86C1F3DE20}" type="sibTrans" cxnId="{FC972AB5-6E19-400F-85A4-FA2F149AFF85}">
      <dgm:prSet/>
      <dgm:spPr/>
      <dgm:t>
        <a:bodyPr/>
        <a:lstStyle/>
        <a:p>
          <a:endParaRPr lang="en-US"/>
        </a:p>
      </dgm:t>
    </dgm:pt>
    <dgm:pt modelId="{D37F3A18-06C2-4A63-9B4C-68B10590B984}" type="parTrans" cxnId="{FC972AB5-6E19-400F-85A4-FA2F149AFF85}">
      <dgm:prSet/>
      <dgm:spPr/>
      <dgm:t>
        <a:bodyPr/>
        <a:lstStyle/>
        <a:p>
          <a:endParaRPr lang="en-US"/>
        </a:p>
      </dgm:t>
    </dgm:pt>
    <dgm:pt modelId="{3A15DC65-F550-474D-974B-F775C333799E}">
      <dgm:prSet phldrT="[Text]"/>
      <dgm:spPr/>
      <dgm:t>
        <a:bodyPr/>
        <a:lstStyle/>
        <a:p>
          <a:r>
            <a:rPr lang="en-US" b="1" dirty="0">
              <a:solidFill>
                <a:schemeClr val="tx1"/>
              </a:solidFill>
            </a:rPr>
            <a:t>9-12 May</a:t>
          </a:r>
        </a:p>
      </dgm:t>
    </dgm:pt>
    <dgm:pt modelId="{25DEC80E-5AF3-453C-94CB-ED88D0C7A1EC}" type="sibTrans" cxnId="{85753DDE-98CC-414C-AE4F-0102D489F5DA}">
      <dgm:prSet/>
      <dgm:spPr/>
      <dgm:t>
        <a:bodyPr/>
        <a:lstStyle/>
        <a:p>
          <a:endParaRPr lang="en-US"/>
        </a:p>
      </dgm:t>
    </dgm:pt>
    <dgm:pt modelId="{79835E9F-E474-4869-9649-75D29198BB0D}" type="parTrans" cxnId="{85753DDE-98CC-414C-AE4F-0102D489F5DA}">
      <dgm:prSet/>
      <dgm:spPr/>
      <dgm:t>
        <a:bodyPr/>
        <a:lstStyle/>
        <a:p>
          <a:endParaRPr lang="en-US"/>
        </a:p>
      </dgm:t>
    </dgm:pt>
    <dgm:pt modelId="{A2506DFE-5178-4836-9789-F31343B76AD3}">
      <dgm:prSet phldrT="[Text]"/>
      <dgm:spPr/>
      <dgm:t>
        <a:bodyPr/>
        <a:lstStyle/>
        <a:p>
          <a:endParaRPr lang="en-US" b="1" dirty="0">
            <a:solidFill>
              <a:schemeClr val="tx1"/>
            </a:solidFill>
          </a:endParaRPr>
        </a:p>
        <a:p>
          <a:r>
            <a:rPr lang="en-US" b="1" dirty="0">
              <a:solidFill>
                <a:schemeClr val="tx1"/>
              </a:solidFill>
            </a:rPr>
            <a:t>Retreat 1</a:t>
          </a:r>
        </a:p>
        <a:p>
          <a:r>
            <a:rPr lang="en-US" b="1" dirty="0">
              <a:solidFill>
                <a:schemeClr val="tx1"/>
              </a:solidFill>
            </a:rPr>
            <a:t>2017</a:t>
          </a:r>
        </a:p>
        <a:p>
          <a:endParaRPr lang="en-US" b="1" dirty="0">
            <a:solidFill>
              <a:schemeClr val="tx1"/>
            </a:solidFill>
          </a:endParaRPr>
        </a:p>
      </dgm:t>
    </dgm:pt>
    <dgm:pt modelId="{B28AD864-E454-4817-9175-40FC3AB3A84C}" type="parTrans" cxnId="{1FBCE60A-C622-4970-ABFF-D8433CE94B37}">
      <dgm:prSet/>
      <dgm:spPr/>
      <dgm:t>
        <a:bodyPr/>
        <a:lstStyle/>
        <a:p>
          <a:endParaRPr lang="en-US"/>
        </a:p>
      </dgm:t>
    </dgm:pt>
    <dgm:pt modelId="{391AF696-C431-4331-996F-C0DCB750F444}" type="sibTrans" cxnId="{1FBCE60A-C622-4970-ABFF-D8433CE94B37}">
      <dgm:prSet/>
      <dgm:spPr/>
      <dgm:t>
        <a:bodyPr/>
        <a:lstStyle/>
        <a:p>
          <a:endParaRPr lang="en-US"/>
        </a:p>
      </dgm:t>
    </dgm:pt>
    <dgm:pt modelId="{C07E8873-6D53-4487-9C14-D5B6C16DD729}">
      <dgm:prSet phldrT="[Text]"/>
      <dgm:spPr/>
      <dgm:t>
        <a:bodyPr/>
        <a:lstStyle/>
        <a:p>
          <a:r>
            <a:rPr lang="en-US" b="1" dirty="0">
              <a:solidFill>
                <a:schemeClr val="tx1"/>
              </a:solidFill>
            </a:rPr>
            <a:t>28-29 Mar.</a:t>
          </a:r>
        </a:p>
      </dgm:t>
    </dgm:pt>
    <dgm:pt modelId="{EE84E11A-04F1-4CD0-9465-FEF581DB55D7}" type="parTrans" cxnId="{C1DCE4EB-8CFD-428A-B666-320CD49D91C3}">
      <dgm:prSet/>
      <dgm:spPr/>
      <dgm:t>
        <a:bodyPr/>
        <a:lstStyle/>
        <a:p>
          <a:endParaRPr lang="en-US"/>
        </a:p>
      </dgm:t>
    </dgm:pt>
    <dgm:pt modelId="{9462B837-57F7-4537-9884-C1703DA8FBF5}" type="sibTrans" cxnId="{C1DCE4EB-8CFD-428A-B666-320CD49D91C3}">
      <dgm:prSet/>
      <dgm:spPr/>
      <dgm:t>
        <a:bodyPr/>
        <a:lstStyle/>
        <a:p>
          <a:endParaRPr lang="en-US"/>
        </a:p>
      </dgm:t>
    </dgm:pt>
    <dgm:pt modelId="{F44B6A82-84B6-40F3-8869-9449D569B98C}">
      <dgm:prSet phldrT="[Text]"/>
      <dgm:spPr/>
      <dgm:t>
        <a:bodyPr/>
        <a:lstStyle/>
        <a:p>
          <a:r>
            <a:rPr lang="en-US" b="1" dirty="0">
              <a:solidFill>
                <a:schemeClr val="tx1"/>
              </a:solidFill>
            </a:rPr>
            <a:t>Malaysia</a:t>
          </a:r>
        </a:p>
      </dgm:t>
    </dgm:pt>
    <dgm:pt modelId="{F8D1A4F0-EDC1-4958-A2BF-77759C8255D0}" type="parTrans" cxnId="{E7363D5C-7C7B-439B-AAC8-922DF3F7EB37}">
      <dgm:prSet/>
      <dgm:spPr/>
      <dgm:t>
        <a:bodyPr/>
        <a:lstStyle/>
        <a:p>
          <a:endParaRPr lang="en-US"/>
        </a:p>
      </dgm:t>
    </dgm:pt>
    <dgm:pt modelId="{343DEAD8-8AD1-47BF-BF20-1181B2CA5246}" type="sibTrans" cxnId="{E7363D5C-7C7B-439B-AAC8-922DF3F7EB37}">
      <dgm:prSet/>
      <dgm:spPr/>
      <dgm:t>
        <a:bodyPr/>
        <a:lstStyle/>
        <a:p>
          <a:endParaRPr lang="en-US"/>
        </a:p>
      </dgm:t>
    </dgm:pt>
    <dgm:pt modelId="{305E5CBA-3C6C-4742-9DF9-8000DFF6DC0D}" type="pres">
      <dgm:prSet presAssocID="{0D2305FB-2F96-4FE2-BFAD-9DA5C0445551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223E691-F765-439D-A59A-1207AD7BAAA0}" type="pres">
      <dgm:prSet presAssocID="{7CFED27A-EC72-4050-B939-6D5035C45FE3}" presName="node" presStyleLbl="node1" presStyleIdx="0" presStyleCnt="4" custLinFactNeighborX="-1359" custLinFactNeighborY="-62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ADEAC02-0859-40C3-8BBA-ED74E5C2A161}" type="pres">
      <dgm:prSet presAssocID="{32FB14CF-EA71-41B0-BD00-669F7A0BA567}" presName="sibTrans" presStyleCnt="0"/>
      <dgm:spPr/>
    </dgm:pt>
    <dgm:pt modelId="{8F616B0D-9722-4D49-A872-038A5C3170C8}" type="pres">
      <dgm:prSet presAssocID="{6B926946-7639-4206-B055-6E2061C4C606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15693AF-778A-420F-A178-04DAD0CBAF32}" type="pres">
      <dgm:prSet presAssocID="{67725264-4AB8-40FD-A4B4-0F85CD7A1EBF}" presName="sibTrans" presStyleCnt="0"/>
      <dgm:spPr/>
    </dgm:pt>
    <dgm:pt modelId="{A4DD9E38-E47A-41BC-A0A6-ECECD2B66634}" type="pres">
      <dgm:prSet presAssocID="{43671EC6-B6AD-4589-967D-F38BE7D57E00}" presName="node" presStyleLbl="node1" presStyleIdx="2" presStyleCnt="4" custLinFactNeighborX="-50000" custLinFactNeighborY="-62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678CB72-8C9B-42CA-A7A8-D243B666F216}" type="pres">
      <dgm:prSet presAssocID="{7EC37735-C8F0-4221-A581-42703E94AF1A}" presName="sibTrans" presStyleCnt="0"/>
      <dgm:spPr/>
    </dgm:pt>
    <dgm:pt modelId="{B4D9E4FF-EF52-4165-AF9E-FAAE0DD6B438}" type="pres">
      <dgm:prSet presAssocID="{A2506DFE-5178-4836-9789-F31343B76AD3}" presName="node" presStyleLbl="node1" presStyleIdx="3" presStyleCnt="4" custLinFactNeighborX="-50000" custLinFactNeighborY="-62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DBA9EEC-2C8D-4158-A91C-81B1F2C5EC03}" type="presOf" srcId="{C07E8873-6D53-4487-9C14-D5B6C16DD729}" destId="{B4D9E4FF-EF52-4165-AF9E-FAAE0DD6B438}" srcOrd="0" destOrd="1" presId="urn:microsoft.com/office/officeart/2005/8/layout/hList6"/>
    <dgm:cxn modelId="{B4EA16A9-4574-4912-861B-A0F844DC916A}" type="presOf" srcId="{0D2305FB-2F96-4FE2-BFAD-9DA5C0445551}" destId="{305E5CBA-3C6C-4742-9DF9-8000DFF6DC0D}" srcOrd="0" destOrd="0" presId="urn:microsoft.com/office/officeart/2005/8/layout/hList6"/>
    <dgm:cxn modelId="{86CDB973-8919-490E-9568-148FDAD2F36E}" srcId="{0D2305FB-2F96-4FE2-BFAD-9DA5C0445551}" destId="{43671EC6-B6AD-4589-967D-F38BE7D57E00}" srcOrd="2" destOrd="0" parTransId="{3F617D14-CB55-41A6-B186-3DFFC5B66339}" sibTransId="{7EC37735-C8F0-4221-A581-42703E94AF1A}"/>
    <dgm:cxn modelId="{18E01C87-C433-4CD4-9791-96E7DB3D9678}" type="presOf" srcId="{FBBDADB9-24D9-49A9-98A8-301515DD8011}" destId="{A4DD9E38-E47A-41BC-A0A6-ECECD2B66634}" srcOrd="0" destOrd="2" presId="urn:microsoft.com/office/officeart/2005/8/layout/hList6"/>
    <dgm:cxn modelId="{5B9D05A3-DC73-48F8-9239-243FD055006C}" srcId="{0D2305FB-2F96-4FE2-BFAD-9DA5C0445551}" destId="{6B926946-7639-4206-B055-6E2061C4C606}" srcOrd="1" destOrd="0" parTransId="{1475AEAA-FD9D-4D04-93EA-B54121C09609}" sibTransId="{67725264-4AB8-40FD-A4B4-0F85CD7A1EBF}"/>
    <dgm:cxn modelId="{1FBCE60A-C622-4970-ABFF-D8433CE94B37}" srcId="{0D2305FB-2F96-4FE2-BFAD-9DA5C0445551}" destId="{A2506DFE-5178-4836-9789-F31343B76AD3}" srcOrd="3" destOrd="0" parTransId="{B28AD864-E454-4817-9175-40FC3AB3A84C}" sibTransId="{391AF696-C431-4331-996F-C0DCB750F444}"/>
    <dgm:cxn modelId="{D80AF0CA-35CA-41E7-8979-E775086DAEF3}" type="presOf" srcId="{3A15DC65-F550-474D-974B-F775C333799E}" destId="{A4DD9E38-E47A-41BC-A0A6-ECECD2B66634}" srcOrd="0" destOrd="1" presId="urn:microsoft.com/office/officeart/2005/8/layout/hList6"/>
    <dgm:cxn modelId="{02921DBF-763A-4562-B8CC-60B89B4A79DD}" srcId="{0D2305FB-2F96-4FE2-BFAD-9DA5C0445551}" destId="{7CFED27A-EC72-4050-B939-6D5035C45FE3}" srcOrd="0" destOrd="0" parTransId="{8EB2BB8E-39CD-457E-8685-7734006D9F9C}" sibTransId="{32FB14CF-EA71-41B0-BD00-669F7A0BA567}"/>
    <dgm:cxn modelId="{9A8E51C4-0A95-4C91-B440-A2770FBF0EF1}" srcId="{6B926946-7639-4206-B055-6E2061C4C606}" destId="{AAA2B96C-5713-4F35-A872-A25507F87379}" srcOrd="1" destOrd="0" parTransId="{BF518C47-0006-423C-82A4-BE19363D0A16}" sibTransId="{E8D848C0-0842-4DAD-97AD-6D2677B626F5}"/>
    <dgm:cxn modelId="{E7363D5C-7C7B-439B-AAC8-922DF3F7EB37}" srcId="{A2506DFE-5178-4836-9789-F31343B76AD3}" destId="{F44B6A82-84B6-40F3-8869-9449D569B98C}" srcOrd="1" destOrd="0" parTransId="{F8D1A4F0-EDC1-4958-A2BF-77759C8255D0}" sibTransId="{343DEAD8-8AD1-47BF-BF20-1181B2CA5246}"/>
    <dgm:cxn modelId="{FC972AB5-6E19-400F-85A4-FA2F149AFF85}" srcId="{43671EC6-B6AD-4589-967D-F38BE7D57E00}" destId="{FBBDADB9-24D9-49A9-98A8-301515DD8011}" srcOrd="1" destOrd="0" parTransId="{D37F3A18-06C2-4A63-9B4C-68B10590B984}" sibTransId="{7762C9AA-C985-4A46-A934-5C86C1F3DE20}"/>
    <dgm:cxn modelId="{C1DCE4EB-8CFD-428A-B666-320CD49D91C3}" srcId="{A2506DFE-5178-4836-9789-F31343B76AD3}" destId="{C07E8873-6D53-4487-9C14-D5B6C16DD729}" srcOrd="0" destOrd="0" parTransId="{EE84E11A-04F1-4CD0-9465-FEF581DB55D7}" sibTransId="{9462B837-57F7-4537-9884-C1703DA8FBF5}"/>
    <dgm:cxn modelId="{73C97214-75BC-404D-A5AD-20D55501CC54}" srcId="{7CFED27A-EC72-4050-B939-6D5035C45FE3}" destId="{F0C963F0-6B89-4959-963A-A77DFD05C397}" srcOrd="1" destOrd="0" parTransId="{EF6134C6-CEAE-42E7-BAB2-F09A2B13BE08}" sibTransId="{467631C6-26A5-40A8-9F8C-A94FD3331AC8}"/>
    <dgm:cxn modelId="{85753DDE-98CC-414C-AE4F-0102D489F5DA}" srcId="{43671EC6-B6AD-4589-967D-F38BE7D57E00}" destId="{3A15DC65-F550-474D-974B-F775C333799E}" srcOrd="0" destOrd="0" parTransId="{79835E9F-E474-4869-9649-75D29198BB0D}" sibTransId="{25DEC80E-5AF3-453C-94CB-ED88D0C7A1EC}"/>
    <dgm:cxn modelId="{1BF80F33-187D-4E55-9F22-6A09981B9CBC}" type="presOf" srcId="{6B926946-7639-4206-B055-6E2061C4C606}" destId="{8F616B0D-9722-4D49-A872-038A5C3170C8}" srcOrd="0" destOrd="0" presId="urn:microsoft.com/office/officeart/2005/8/layout/hList6"/>
    <dgm:cxn modelId="{C0E604D9-5213-4FA1-848C-E661BBC868E6}" type="presOf" srcId="{F0C963F0-6B89-4959-963A-A77DFD05C397}" destId="{B223E691-F765-439D-A59A-1207AD7BAAA0}" srcOrd="0" destOrd="2" presId="urn:microsoft.com/office/officeart/2005/8/layout/hList6"/>
    <dgm:cxn modelId="{93FC362A-26EA-4D90-9969-631E068396DB}" type="presOf" srcId="{A2506DFE-5178-4836-9789-F31343B76AD3}" destId="{B4D9E4FF-EF52-4165-AF9E-FAAE0DD6B438}" srcOrd="0" destOrd="0" presId="urn:microsoft.com/office/officeart/2005/8/layout/hList6"/>
    <dgm:cxn modelId="{20C5D5DC-7FC3-4BC6-9659-8CA2B5FBEF28}" type="presOf" srcId="{7CFED27A-EC72-4050-B939-6D5035C45FE3}" destId="{B223E691-F765-439D-A59A-1207AD7BAAA0}" srcOrd="0" destOrd="0" presId="urn:microsoft.com/office/officeart/2005/8/layout/hList6"/>
    <dgm:cxn modelId="{B3D52CB5-36AA-42C0-AE5F-55E446D4D123}" type="presOf" srcId="{F44B6A82-84B6-40F3-8869-9449D569B98C}" destId="{B4D9E4FF-EF52-4165-AF9E-FAAE0DD6B438}" srcOrd="0" destOrd="2" presId="urn:microsoft.com/office/officeart/2005/8/layout/hList6"/>
    <dgm:cxn modelId="{3D77C98E-6CFA-4D06-8BAB-F9FA1DC3E6E9}" type="presOf" srcId="{43671EC6-B6AD-4589-967D-F38BE7D57E00}" destId="{A4DD9E38-E47A-41BC-A0A6-ECECD2B66634}" srcOrd="0" destOrd="0" presId="urn:microsoft.com/office/officeart/2005/8/layout/hList6"/>
    <dgm:cxn modelId="{FD758ABC-5D66-4851-93EE-C690B467F868}" type="presOf" srcId="{E3667E3B-012F-48BB-973D-725C89704810}" destId="{8F616B0D-9722-4D49-A872-038A5C3170C8}" srcOrd="0" destOrd="1" presId="urn:microsoft.com/office/officeart/2005/8/layout/hList6"/>
    <dgm:cxn modelId="{61FD9386-C579-4F3C-80B7-81B085FE973E}" type="presOf" srcId="{AAA2B96C-5713-4F35-A872-A25507F87379}" destId="{8F616B0D-9722-4D49-A872-038A5C3170C8}" srcOrd="0" destOrd="2" presId="urn:microsoft.com/office/officeart/2005/8/layout/hList6"/>
    <dgm:cxn modelId="{87869714-2F00-4D75-86B1-94CFB8E55B9C}" srcId="{6B926946-7639-4206-B055-6E2061C4C606}" destId="{E3667E3B-012F-48BB-973D-725C89704810}" srcOrd="0" destOrd="0" parTransId="{B0C94426-792A-4598-AA62-61F6E1594A5F}" sibTransId="{BFB792BE-8F4E-4A91-A269-E585A7FB21A3}"/>
    <dgm:cxn modelId="{EFB7AE67-3F28-4F97-8C41-05E3432D7891}" type="presOf" srcId="{CD5D1009-07F3-44BD-B68B-320DAB23C580}" destId="{B223E691-F765-439D-A59A-1207AD7BAAA0}" srcOrd="0" destOrd="1" presId="urn:microsoft.com/office/officeart/2005/8/layout/hList6"/>
    <dgm:cxn modelId="{DD239951-804F-4095-8D4E-773881C01BBB}" srcId="{7CFED27A-EC72-4050-B939-6D5035C45FE3}" destId="{CD5D1009-07F3-44BD-B68B-320DAB23C580}" srcOrd="0" destOrd="0" parTransId="{2BFF5882-4CE5-4D5D-A8DF-81BADB38CE87}" sibTransId="{6FD56558-5954-4AD6-8010-76E8E74F7444}"/>
    <dgm:cxn modelId="{4359C232-577A-4957-AF8A-22F13AE6A26D}" type="presParOf" srcId="{305E5CBA-3C6C-4742-9DF9-8000DFF6DC0D}" destId="{B223E691-F765-439D-A59A-1207AD7BAAA0}" srcOrd="0" destOrd="0" presId="urn:microsoft.com/office/officeart/2005/8/layout/hList6"/>
    <dgm:cxn modelId="{102F45E6-4B14-44AB-8415-9E1AA05BA2F3}" type="presParOf" srcId="{305E5CBA-3C6C-4742-9DF9-8000DFF6DC0D}" destId="{9ADEAC02-0859-40C3-8BBA-ED74E5C2A161}" srcOrd="1" destOrd="0" presId="urn:microsoft.com/office/officeart/2005/8/layout/hList6"/>
    <dgm:cxn modelId="{5E583F2A-8B9C-488E-B44C-DB530081C320}" type="presParOf" srcId="{305E5CBA-3C6C-4742-9DF9-8000DFF6DC0D}" destId="{8F616B0D-9722-4D49-A872-038A5C3170C8}" srcOrd="2" destOrd="0" presId="urn:microsoft.com/office/officeart/2005/8/layout/hList6"/>
    <dgm:cxn modelId="{DB07EBDD-77F1-441B-820E-3B4759CC68D4}" type="presParOf" srcId="{305E5CBA-3C6C-4742-9DF9-8000DFF6DC0D}" destId="{E15693AF-778A-420F-A178-04DAD0CBAF32}" srcOrd="3" destOrd="0" presId="urn:microsoft.com/office/officeart/2005/8/layout/hList6"/>
    <dgm:cxn modelId="{D13CEEEA-6402-4E1F-AD33-738A2C6193AB}" type="presParOf" srcId="{305E5CBA-3C6C-4742-9DF9-8000DFF6DC0D}" destId="{A4DD9E38-E47A-41BC-A0A6-ECECD2B66634}" srcOrd="4" destOrd="0" presId="urn:microsoft.com/office/officeart/2005/8/layout/hList6"/>
    <dgm:cxn modelId="{AA1D6396-6AAF-4FC6-BD6A-2D2D11C07EB8}" type="presParOf" srcId="{305E5CBA-3C6C-4742-9DF9-8000DFF6DC0D}" destId="{6678CB72-8C9B-42CA-A7A8-D243B666F216}" srcOrd="5" destOrd="0" presId="urn:microsoft.com/office/officeart/2005/8/layout/hList6"/>
    <dgm:cxn modelId="{D4B95BBF-6469-4AA3-9117-B0D3CC98EFF8}" type="presParOf" srcId="{305E5CBA-3C6C-4742-9DF9-8000DFF6DC0D}" destId="{B4D9E4FF-EF52-4165-AF9E-FAAE0DD6B438}" srcOrd="6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223E691-F765-439D-A59A-1207AD7BAAA0}">
      <dsp:nvSpPr>
        <dsp:cNvPr id="0" name=""/>
        <dsp:cNvSpPr/>
      </dsp:nvSpPr>
      <dsp:spPr>
        <a:xfrm rot="16200000">
          <a:off x="-1310927" y="1310927"/>
          <a:ext cx="4064000" cy="1442144"/>
        </a:xfrm>
        <a:prstGeom prst="flowChartManualOperation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700" tIns="0" rIns="141573" bIns="0" numCol="1" spcCol="1270" anchor="t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200" b="1" kern="1200" dirty="0">
            <a:solidFill>
              <a:schemeClr val="tx1"/>
            </a:solidFill>
          </a:endParaRPr>
        </a:p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>
              <a:solidFill>
                <a:schemeClr val="tx1"/>
              </a:solidFill>
            </a:rPr>
            <a:t>SSM6-2016</a:t>
          </a:r>
        </a:p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200" b="1" kern="1200" dirty="0">
            <a:solidFill>
              <a:schemeClr val="tx1"/>
            </a:solidFill>
          </a:endParaRP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b="1" kern="1200" dirty="0">
              <a:solidFill>
                <a:schemeClr val="tx1"/>
              </a:solidFill>
            </a:rPr>
            <a:t>22 Aug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b="1" kern="1200" dirty="0">
              <a:solidFill>
                <a:schemeClr val="tx1"/>
              </a:solidFill>
            </a:rPr>
            <a:t> Myanmar</a:t>
          </a:r>
        </a:p>
      </dsp:txBody>
      <dsp:txXfrm rot="5400000">
        <a:off x="1" y="812799"/>
        <a:ext cx="1442144" cy="2438400"/>
      </dsp:txXfrm>
    </dsp:sp>
    <dsp:sp modelId="{8F616B0D-9722-4D49-A872-038A5C3170C8}">
      <dsp:nvSpPr>
        <dsp:cNvPr id="0" name=""/>
        <dsp:cNvSpPr/>
      </dsp:nvSpPr>
      <dsp:spPr>
        <a:xfrm rot="16200000">
          <a:off x="240847" y="1310927"/>
          <a:ext cx="4064000" cy="1442144"/>
        </a:xfrm>
        <a:prstGeom prst="flowChartManualOperation">
          <a:avLst/>
        </a:prstGeom>
        <a:gradFill rotWithShape="0">
          <a:gsLst>
            <a:gs pos="0">
              <a:schemeClr val="accent5">
                <a:hueOff val="-3311292"/>
                <a:satOff val="13270"/>
                <a:lumOff val="2876"/>
                <a:alphaOff val="0"/>
                <a:shade val="51000"/>
                <a:satMod val="130000"/>
              </a:schemeClr>
            </a:gs>
            <a:gs pos="80000">
              <a:schemeClr val="accent5">
                <a:hueOff val="-3311292"/>
                <a:satOff val="13270"/>
                <a:lumOff val="2876"/>
                <a:alphaOff val="0"/>
                <a:shade val="93000"/>
                <a:satMod val="130000"/>
              </a:schemeClr>
            </a:gs>
            <a:gs pos="100000">
              <a:schemeClr val="accent5">
                <a:hueOff val="-3311292"/>
                <a:satOff val="13270"/>
                <a:lumOff val="287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700" tIns="0" rIns="141573" bIns="0" numCol="1" spcCol="1270" anchor="t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200" b="1" kern="1200" dirty="0">
            <a:solidFill>
              <a:schemeClr val="tx1"/>
            </a:solidFill>
          </a:endParaRPr>
        </a:p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>
              <a:solidFill>
                <a:schemeClr val="tx1"/>
              </a:solidFill>
            </a:rPr>
            <a:t>ATRC 22- 2016</a:t>
          </a:r>
        </a:p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200" b="1" kern="1200" dirty="0">
            <a:solidFill>
              <a:schemeClr val="tx1"/>
            </a:solidFill>
          </a:endParaRP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b="1" kern="1200" dirty="0">
              <a:solidFill>
                <a:schemeClr val="tx1"/>
              </a:solidFill>
            </a:rPr>
            <a:t>25-26 Aug 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b="1" kern="1200" dirty="0">
              <a:solidFill>
                <a:schemeClr val="tx1"/>
              </a:solidFill>
            </a:rPr>
            <a:t>Myanmar</a:t>
          </a:r>
        </a:p>
      </dsp:txBody>
      <dsp:txXfrm rot="5400000">
        <a:off x="1551775" y="812799"/>
        <a:ext cx="1442144" cy="2438400"/>
      </dsp:txXfrm>
    </dsp:sp>
    <dsp:sp modelId="{A4DD9E38-E47A-41BC-A0A6-ECECD2B66634}">
      <dsp:nvSpPr>
        <dsp:cNvPr id="0" name=""/>
        <dsp:cNvSpPr/>
      </dsp:nvSpPr>
      <dsp:spPr>
        <a:xfrm rot="16200000">
          <a:off x="1737072" y="1310927"/>
          <a:ext cx="4064000" cy="1442144"/>
        </a:xfrm>
        <a:prstGeom prst="flowChartManualOperation">
          <a:avLst/>
        </a:prstGeom>
        <a:gradFill rotWithShape="0">
          <a:gsLst>
            <a:gs pos="0">
              <a:schemeClr val="accent5">
                <a:hueOff val="-6622584"/>
                <a:satOff val="26541"/>
                <a:lumOff val="5752"/>
                <a:alphaOff val="0"/>
                <a:shade val="51000"/>
                <a:satMod val="130000"/>
              </a:schemeClr>
            </a:gs>
            <a:gs pos="80000">
              <a:schemeClr val="accent5">
                <a:hueOff val="-6622584"/>
                <a:satOff val="26541"/>
                <a:lumOff val="5752"/>
                <a:alphaOff val="0"/>
                <a:shade val="93000"/>
                <a:satMod val="130000"/>
              </a:schemeClr>
            </a:gs>
            <a:gs pos="100000">
              <a:schemeClr val="accent5">
                <a:hueOff val="-6622584"/>
                <a:satOff val="26541"/>
                <a:lumOff val="5752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700" tIns="0" rIns="141573" bIns="0" numCol="1" spcCol="1270" anchor="t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200" b="1" kern="1200" dirty="0">
            <a:solidFill>
              <a:schemeClr val="tx1"/>
            </a:solidFill>
          </a:endParaRPr>
        </a:p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>
              <a:solidFill>
                <a:schemeClr val="tx1"/>
              </a:solidFill>
            </a:rPr>
            <a:t>ATRC JWG 2017</a:t>
          </a:r>
        </a:p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200" b="1" kern="1200" dirty="0">
            <a:solidFill>
              <a:schemeClr val="tx1"/>
            </a:solidFill>
          </a:endParaRP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b="1" kern="1200" dirty="0">
              <a:solidFill>
                <a:schemeClr val="tx1"/>
              </a:solidFill>
            </a:rPr>
            <a:t>9-12 May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b="1" kern="1200" dirty="0">
              <a:solidFill>
                <a:schemeClr val="tx1"/>
              </a:solidFill>
            </a:rPr>
            <a:t>Laos</a:t>
          </a:r>
        </a:p>
      </dsp:txBody>
      <dsp:txXfrm rot="5400000">
        <a:off x="3048000" y="812799"/>
        <a:ext cx="1442144" cy="2438400"/>
      </dsp:txXfrm>
    </dsp:sp>
    <dsp:sp modelId="{B4D9E4FF-EF52-4165-AF9E-FAAE0DD6B438}">
      <dsp:nvSpPr>
        <dsp:cNvPr id="0" name=""/>
        <dsp:cNvSpPr/>
      </dsp:nvSpPr>
      <dsp:spPr>
        <a:xfrm rot="16200000">
          <a:off x="3287377" y="1310927"/>
          <a:ext cx="4064000" cy="1442144"/>
        </a:xfrm>
        <a:prstGeom prst="flowChartManualOperation">
          <a:avLst/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shade val="51000"/>
                <a:satMod val="130000"/>
              </a:schemeClr>
            </a:gs>
            <a:gs pos="80000">
              <a:schemeClr val="accent5">
                <a:hueOff val="-9933876"/>
                <a:satOff val="39811"/>
                <a:lumOff val="8628"/>
                <a:alphaOff val="0"/>
                <a:shade val="93000"/>
                <a:satMod val="13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700" tIns="0" rIns="141573" bIns="0" numCol="1" spcCol="1270" anchor="t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200" b="1" kern="1200" dirty="0">
            <a:solidFill>
              <a:schemeClr val="tx1"/>
            </a:solidFill>
          </a:endParaRPr>
        </a:p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>
              <a:solidFill>
                <a:schemeClr val="tx1"/>
              </a:solidFill>
            </a:rPr>
            <a:t>Retreat 1</a:t>
          </a:r>
        </a:p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>
              <a:solidFill>
                <a:schemeClr val="tx1"/>
              </a:solidFill>
            </a:rPr>
            <a:t>2017</a:t>
          </a:r>
        </a:p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200" b="1" kern="1200" dirty="0">
            <a:solidFill>
              <a:schemeClr val="tx1"/>
            </a:solidFill>
          </a:endParaRP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b="1" kern="1200" dirty="0">
              <a:solidFill>
                <a:schemeClr val="tx1"/>
              </a:solidFill>
            </a:rPr>
            <a:t>28-29 Mar.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b="1" kern="1200" dirty="0">
              <a:solidFill>
                <a:schemeClr val="tx1"/>
              </a:solidFill>
            </a:rPr>
            <a:t>Malaysia</a:t>
          </a:r>
        </a:p>
      </dsp:txBody>
      <dsp:txXfrm rot="5400000">
        <a:off x="4598305" y="812799"/>
        <a:ext cx="1442144" cy="24384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B0451-43FD-4A56-ADD0-59F844CB388B}" type="datetimeFigureOut">
              <a:rPr lang="en-US" smtClean="0"/>
              <a:t>23/08/2017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CC8B23-B054-409F-B8BF-DF9F3FAA329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B0451-43FD-4A56-ADD0-59F844CB388B}" type="datetimeFigureOut">
              <a:rPr lang="en-US" smtClean="0"/>
              <a:t>23/08/2017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CC8B23-B054-409F-B8BF-DF9F3FAA329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B0451-43FD-4A56-ADD0-59F844CB388B}" type="datetimeFigureOut">
              <a:rPr lang="en-US" smtClean="0"/>
              <a:t>23/08/2017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CC8B23-B054-409F-B8BF-DF9F3FAA329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B0451-43FD-4A56-ADD0-59F844CB388B}" type="datetimeFigureOut">
              <a:rPr lang="en-US" smtClean="0"/>
              <a:t>23/08/2017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CC8B23-B054-409F-B8BF-DF9F3FAA329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B0451-43FD-4A56-ADD0-59F844CB388B}" type="datetimeFigureOut">
              <a:rPr lang="en-US" smtClean="0"/>
              <a:t>23/08/2017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CC8B23-B054-409F-B8BF-DF9F3FAA329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B0451-43FD-4A56-ADD0-59F844CB388B}" type="datetimeFigureOut">
              <a:rPr lang="en-US" smtClean="0"/>
              <a:t>23/08/2017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CC8B23-B054-409F-B8BF-DF9F3FAA329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B0451-43FD-4A56-ADD0-59F844CB388B}" type="datetimeFigureOut">
              <a:rPr lang="en-US" smtClean="0"/>
              <a:t>23/08/2017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CC8B23-B054-409F-B8BF-DF9F3FAA329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B0451-43FD-4A56-ADD0-59F844CB388B}" type="datetimeFigureOut">
              <a:rPr lang="en-US" smtClean="0"/>
              <a:t>23/08/2017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CC8B23-B054-409F-B8BF-DF9F3FAA329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B0451-43FD-4A56-ADD0-59F844CB388B}" type="datetimeFigureOut">
              <a:rPr lang="en-US" smtClean="0"/>
              <a:t>23/08/2017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CC8B23-B054-409F-B8BF-DF9F3FAA329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B0451-43FD-4A56-ADD0-59F844CB388B}" type="datetimeFigureOut">
              <a:rPr lang="en-US" smtClean="0"/>
              <a:t>23/08/2017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CC8B23-B054-409F-B8BF-DF9F3FAA329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B0451-43FD-4A56-ADD0-59F844CB388B}" type="datetimeFigureOut">
              <a:rPr lang="en-US" smtClean="0"/>
              <a:t>23/08/2017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CC8B23-B054-409F-B8BF-DF9F3FAA329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9B0451-43FD-4A56-ADD0-59F844CB388B}" type="datetimeFigureOut">
              <a:rPr lang="en-US" smtClean="0"/>
              <a:t>23/08/2017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CC8B23-B054-409F-B8BF-DF9F3FAA329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33600" y="304801"/>
            <a:ext cx="7772400" cy="1470025"/>
          </a:xfrm>
        </p:spPr>
        <p:txBody>
          <a:bodyPr>
            <a:normAutofit/>
          </a:bodyPr>
          <a:lstStyle/>
          <a:p>
            <a:r>
              <a:rPr lang="en-US" sz="2400" dirty="0"/>
              <a:t>SSM-7 Meeting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2600" y="2362200"/>
            <a:ext cx="8763000" cy="3886200"/>
          </a:xfrm>
        </p:spPr>
        <p:txBody>
          <a:bodyPr>
            <a:normAutofit fontScale="92500" lnSpcReduction="10000"/>
          </a:bodyPr>
          <a:lstStyle/>
          <a:p>
            <a:r>
              <a:rPr lang="en-US" sz="4000" b="1" dirty="0">
                <a:solidFill>
                  <a:schemeClr val="tx1"/>
                </a:solidFill>
              </a:rPr>
              <a:t>TOR </a:t>
            </a:r>
          </a:p>
          <a:p>
            <a:r>
              <a:rPr lang="en-US" sz="3500" b="1" dirty="0">
                <a:solidFill>
                  <a:schemeClr val="tx1"/>
                </a:solidFill>
              </a:rPr>
              <a:t>Sub- Working Group on Spectrum Management (SSM)</a:t>
            </a:r>
            <a:endParaRPr lang="en-US" sz="3500" dirty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r>
              <a:rPr lang="en-US" dirty="0">
                <a:solidFill>
                  <a:schemeClr val="tx1"/>
                </a:solidFill>
              </a:rPr>
              <a:t>21</a:t>
            </a:r>
            <a:r>
              <a:rPr lang="en-US" baseline="30000" dirty="0">
                <a:solidFill>
                  <a:schemeClr val="tx1"/>
                </a:solidFill>
              </a:rPr>
              <a:t>st</a:t>
            </a:r>
            <a:r>
              <a:rPr lang="en-US" dirty="0">
                <a:solidFill>
                  <a:schemeClr val="tx1"/>
                </a:solidFill>
              </a:rPr>
              <a:t> Aug 2017</a:t>
            </a:r>
            <a:r>
              <a:rPr lang="en-US">
                <a:solidFill>
                  <a:schemeClr val="tx1"/>
                </a:solidFill>
              </a:rPr>
              <a:t>, Philippines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2600" y="609600"/>
            <a:ext cx="8686800" cy="1143000"/>
          </a:xfrm>
        </p:spPr>
        <p:txBody>
          <a:bodyPr>
            <a:normAutofit fontScale="90000"/>
          </a:bodyPr>
          <a:lstStyle/>
          <a:p>
            <a:pPr lvl="0" algn="l"/>
            <a:r>
              <a:rPr lang="en-US" b="1" dirty="0"/>
              <a:t>Discussion History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graphicFrame>
        <p:nvGraphicFramePr>
          <p:cNvPr id="40" name="Diagram 39"/>
          <p:cNvGraphicFramePr/>
          <p:nvPr>
            <p:extLst>
              <p:ext uri="{D42A27DB-BD31-4B8C-83A1-F6EECF244321}">
                <p14:modId xmlns:p14="http://schemas.microsoft.com/office/powerpoint/2010/main" val="2008949265"/>
              </p:ext>
            </p:extLst>
          </p:nvPr>
        </p:nvGraphicFramePr>
        <p:xfrm>
          <a:off x="3048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429001" y="5943600"/>
            <a:ext cx="4658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1st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800600" y="5904489"/>
            <a:ext cx="5453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2nd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135482" y="5932524"/>
            <a:ext cx="5004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4th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477000" y="5900973"/>
            <a:ext cx="5005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3rd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 algn="l"/>
            <a:r>
              <a:rPr lang="en-US" b="1" dirty="0"/>
              <a:t>2. Conclusion of SSM-6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64" name="Content Placeholder 63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spcBef>
                <a:spcPts val="1200"/>
              </a:spcBef>
              <a:spcAft>
                <a:spcPts val="1200"/>
              </a:spcAft>
              <a:buFont typeface="Wingdings" pitchFamily="2" charset="2"/>
              <a:buChar char="q"/>
            </a:pPr>
            <a:r>
              <a:rPr lang="en-US" dirty="0"/>
              <a:t>The Meeting discussed and agreed on the first version of SSM TOR as appears in </a:t>
            </a:r>
            <a:r>
              <a:rPr lang="en-US" b="1" u="sng" dirty="0"/>
              <a:t>ANNEX 14</a:t>
            </a:r>
            <a:r>
              <a:rPr lang="en-US" dirty="0"/>
              <a:t>. </a:t>
            </a:r>
          </a:p>
          <a:p>
            <a:pPr>
              <a:spcBef>
                <a:spcPts val="1200"/>
              </a:spcBef>
              <a:spcAft>
                <a:spcPts val="1200"/>
              </a:spcAft>
              <a:buFont typeface="Wingdings" pitchFamily="2" charset="2"/>
              <a:buChar char="q"/>
            </a:pPr>
            <a:r>
              <a:rPr lang="en-US" dirty="0"/>
              <a:t> This version of TOR would be reported at the 22nd ATRC meeting by SSM chair for further reviewing process by ATRC WG1 to get input/comment. </a:t>
            </a:r>
          </a:p>
          <a:p>
            <a:pPr>
              <a:spcBef>
                <a:spcPts val="1200"/>
              </a:spcBef>
              <a:spcAft>
                <a:spcPts val="1200"/>
              </a:spcAft>
              <a:buFont typeface="Wingdings" pitchFamily="2" charset="2"/>
              <a:buChar char="q"/>
            </a:pPr>
            <a:r>
              <a:rPr lang="en-US" dirty="0"/>
              <a:t>Once endorsement by ATRC WG1 had been obtained, the said draft would be circulated to ATRC leaders for endorsement, on ad-referendum basis.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 algn="l"/>
            <a:r>
              <a:rPr lang="en-US" b="1" dirty="0"/>
              <a:t>2. Conclusion of ATRC-22</a:t>
            </a:r>
            <a:endParaRPr lang="en-US" dirty="0"/>
          </a:p>
        </p:txBody>
      </p:sp>
      <p:sp>
        <p:nvSpPr>
          <p:cNvPr id="64" name="Content Placeholder 63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en-US" dirty="0"/>
              <a:t> </a:t>
            </a:r>
            <a:endParaRPr lang="en-US" b="1" dirty="0"/>
          </a:p>
          <a:p>
            <a:pPr>
              <a:buNone/>
            </a:pPr>
            <a:r>
              <a:rPr lang="en-GB" dirty="0"/>
              <a:t>14. With regard to SSM’s request for a budget allocation, in the amount of USD 15,000, to cover the hosting cost and fellowship for the annual SSM meeting, the Meeting decided that, because </a:t>
            </a:r>
            <a:r>
              <a:rPr lang="en-GB" b="1" u="sng" dirty="0"/>
              <a:t>the SSM meeting had been considered as an ASEAN regular meeting</a:t>
            </a:r>
            <a:r>
              <a:rPr lang="en-GB" dirty="0"/>
              <a:t>, no budget should be allocated to it. The Meeting agreed that the SSM meeting should be held back-to-back with another ASEAN meeting, to minimise the number of travels in a year.</a:t>
            </a:r>
            <a:endParaRPr lang="en-US" b="1" dirty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 algn="l"/>
            <a:r>
              <a:rPr lang="en-US" b="1" dirty="0"/>
              <a:t>2. Conclusion of ATRC-22</a:t>
            </a:r>
            <a:endParaRPr lang="en-US" dirty="0"/>
          </a:p>
        </p:txBody>
      </p:sp>
      <p:sp>
        <p:nvSpPr>
          <p:cNvPr id="64" name="Content Placeholder 63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dirty="0"/>
              <a:t> </a:t>
            </a:r>
            <a:endParaRPr lang="en-US" b="1" dirty="0"/>
          </a:p>
          <a:p>
            <a:pPr>
              <a:buNone/>
            </a:pPr>
            <a:r>
              <a:rPr lang="en-GB" dirty="0"/>
              <a:t>14. The Meeting noted the draft Terms of Reference (TOR) of SSM which appears as </a:t>
            </a:r>
            <a:r>
              <a:rPr lang="en-GB" b="1" u="sng" dirty="0"/>
              <a:t>ANNEX 26</a:t>
            </a:r>
            <a:r>
              <a:rPr lang="en-GB" dirty="0"/>
              <a:t>. The Meeting was of the view that </a:t>
            </a:r>
            <a:r>
              <a:rPr lang="en-GB" b="1" u="sng" dirty="0"/>
              <a:t>the chairmanship of SSM should be periodically rotated, while keeping it on voluntary basis</a:t>
            </a:r>
            <a:r>
              <a:rPr lang="en-GB" dirty="0"/>
              <a:t>; and that the topics discussed by SSM should be more forward looking towards regional common objectives. It was also noted that establishing a physical secretariat for SSM is not practical as compared to a virtual secretariat which could serve the purpose as well. The Meeting suggested that the TOR be revised by taking into consideration the inputs provided by the Meeting.</a:t>
            </a:r>
            <a:endParaRPr lang="en-US" b="1" dirty="0"/>
          </a:p>
          <a:p>
            <a:pPr>
              <a:buNone/>
            </a:pPr>
            <a:endParaRPr lang="en-US" b="1" dirty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b="1" dirty="0"/>
              <a:t>3. Revised TOR on chairmanship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en-GB" b="1" dirty="0"/>
              <a:t>Chairman</a:t>
            </a:r>
            <a:endParaRPr lang="en-US" dirty="0"/>
          </a:p>
          <a:p>
            <a:pPr lvl="0"/>
            <a:r>
              <a:rPr lang="en-GB" dirty="0"/>
              <a:t>The SSM shall be led by a Chairman and assisted by a Vice-Chairman. </a:t>
            </a:r>
            <a:endParaRPr lang="en-US" dirty="0"/>
          </a:p>
          <a:p>
            <a:pPr lvl="0"/>
            <a:r>
              <a:rPr lang="en-GB" dirty="0"/>
              <a:t>The Chairmanship </a:t>
            </a:r>
            <a:r>
              <a:rPr lang="en-GB" strike="sngStrike" dirty="0"/>
              <a:t>and Vice-Chairmanship </a:t>
            </a:r>
            <a:r>
              <a:rPr lang="en-GB" dirty="0"/>
              <a:t>shall </a:t>
            </a:r>
            <a:r>
              <a:rPr lang="en-GB" dirty="0">
                <a:solidFill>
                  <a:srgbClr val="FF0000"/>
                </a:solidFill>
              </a:rPr>
              <a:t>be periodically rotated </a:t>
            </a:r>
            <a:r>
              <a:rPr lang="en-GB" dirty="0"/>
              <a:t>for a period of two (2) years </a:t>
            </a:r>
            <a:r>
              <a:rPr lang="en-GB" dirty="0">
                <a:solidFill>
                  <a:srgbClr val="FF0000"/>
                </a:solidFill>
              </a:rPr>
              <a:t>among the members of AMS in alphabetical order </a:t>
            </a:r>
            <a:r>
              <a:rPr lang="en-GB" strike="sngStrike" dirty="0">
                <a:solidFill>
                  <a:srgbClr val="FF0000"/>
                </a:solidFill>
              </a:rPr>
              <a:t>[following ASEAN TELSOM/ATRC adopted practices</a:t>
            </a:r>
            <a:r>
              <a:rPr lang="en-GB" dirty="0">
                <a:solidFill>
                  <a:srgbClr val="FF0000"/>
                </a:solidFill>
              </a:rPr>
              <a:t>]</a:t>
            </a:r>
            <a:r>
              <a:rPr lang="en-GB" dirty="0"/>
              <a:t>, while keeping it on voluntary basis, </a:t>
            </a:r>
            <a:r>
              <a:rPr lang="en-GB" strike="sngStrike" dirty="0"/>
              <a:t>for a period of two (2) years</a:t>
            </a:r>
            <a:r>
              <a:rPr lang="en-GB" dirty="0"/>
              <a:t>. Vice-chairmanship shall be chairmanship after two (2) years.</a:t>
            </a:r>
          </a:p>
          <a:p>
            <a:pPr lvl="0"/>
            <a:r>
              <a:rPr lang="en-GB" smtClean="0"/>
              <a:t>The </a:t>
            </a:r>
            <a:r>
              <a:rPr lang="en-GB" dirty="0"/>
              <a:t>Chairman shall be responsible for reporting the proceedings of the previous Meetings and/or any current activities to ATRC WG1/ATRC.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 algn="l"/>
            <a:r>
              <a:rPr lang="en-US" b="1" dirty="0"/>
              <a:t/>
            </a:r>
            <a:br>
              <a:rPr lang="en-US" b="1" dirty="0"/>
            </a:br>
            <a:r>
              <a:rPr lang="en-US" b="1" dirty="0"/>
              <a:t>Proposal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/>
              <a:t>   Seeking approval from SSM for revised TOR and submit to ATRC 23 for consideration.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en-US" sz="8800" b="1" dirty="0"/>
          </a:p>
          <a:p>
            <a:pPr algn="ctr">
              <a:buNone/>
            </a:pPr>
            <a:r>
              <a:rPr lang="en-US" sz="8800" b="1" dirty="0"/>
              <a:t>THANK YOU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485</TotalTime>
  <Words>252</Words>
  <Application>Microsoft Office PowerPoint</Application>
  <PresentationFormat>Custom</PresentationFormat>
  <Paragraphs>48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SSM-7 Meeting</vt:lpstr>
      <vt:lpstr>Discussion History </vt:lpstr>
      <vt:lpstr>2. Conclusion of SSM-6 </vt:lpstr>
      <vt:lpstr>2. Conclusion of ATRC-22</vt:lpstr>
      <vt:lpstr>2. Conclusion of ATRC-22</vt:lpstr>
      <vt:lpstr>3. Revised TOR on chairmanship</vt:lpstr>
      <vt:lpstr> Proposal  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HP6</dc:creator>
  <cp:lastModifiedBy>Minh Vu</cp:lastModifiedBy>
  <cp:revision>51</cp:revision>
  <dcterms:created xsi:type="dcterms:W3CDTF">2017-03-24T02:10:55Z</dcterms:created>
  <dcterms:modified xsi:type="dcterms:W3CDTF">2017-08-22T16:25:45Z</dcterms:modified>
</cp:coreProperties>
</file>