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6" r:id="rId2"/>
    <p:sldId id="265" r:id="rId3"/>
    <p:sldId id="264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9D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0140" autoAdjust="0"/>
  </p:normalViewPr>
  <p:slideViewPr>
    <p:cSldViewPr snapToGrid="0">
      <p:cViewPr>
        <p:scale>
          <a:sx n="55" d="100"/>
          <a:sy n="55" d="100"/>
        </p:scale>
        <p:origin x="-1128" y="-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886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0B84A8-86CA-476B-A54A-164F8C12EFE4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F48CD-1858-40C6-A621-0DEF3959F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2559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9C446-52A7-49DD-ABDC-5FADA3CEEA45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2B343-5C63-4244-9130-0932844BE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87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2B343-5C63-4244-9130-0932844BED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33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86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2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2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3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86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35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86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9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86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34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86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87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86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8601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23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8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6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2C7DA-BCEA-42F3-AFFD-6022AF03D499}" type="datetimeFigureOut">
              <a:rPr lang="en-US" smtClean="0"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7252D-AE13-4C3A-9520-4B378B3C9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294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0808" y="1920064"/>
            <a:ext cx="7122379" cy="1382971"/>
          </a:xfrm>
          <a:noFill/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+mn-lt"/>
              </a:rPr>
              <a:t>THE 7</a:t>
            </a:r>
            <a:r>
              <a:rPr lang="en-US" sz="4000" b="1" baseline="30000" dirty="0" smtClean="0">
                <a:solidFill>
                  <a:srgbClr val="0070C0"/>
                </a:solidFill>
                <a:latin typeface="+mn-lt"/>
              </a:rPr>
              <a:t>TH</a:t>
            </a:r>
            <a:r>
              <a:rPr lang="en-US" sz="4000" b="1" dirty="0" smtClean="0">
                <a:solidFill>
                  <a:srgbClr val="0070C0"/>
                </a:solidFill>
                <a:latin typeface="+mn-lt"/>
              </a:rPr>
              <a:t> MEETING OF ATRC </a:t>
            </a:r>
            <a:br>
              <a:rPr lang="en-US" sz="4000" b="1" dirty="0" smtClean="0">
                <a:solidFill>
                  <a:srgbClr val="0070C0"/>
                </a:solidFill>
                <a:latin typeface="+mn-lt"/>
              </a:rPr>
            </a:br>
            <a:r>
              <a:rPr lang="en-US" sz="4000" b="1" dirty="0" smtClean="0">
                <a:solidFill>
                  <a:srgbClr val="0070C0"/>
                </a:solidFill>
                <a:latin typeface="+mn-lt"/>
              </a:rPr>
              <a:t>SUB-WORKING GROUP </a:t>
            </a:r>
            <a:br>
              <a:rPr lang="en-US" sz="4000" b="1" dirty="0" smtClean="0">
                <a:solidFill>
                  <a:srgbClr val="0070C0"/>
                </a:solidFill>
                <a:latin typeface="+mn-lt"/>
              </a:rPr>
            </a:br>
            <a:r>
              <a:rPr lang="en-US" sz="4000" b="1" dirty="0" smtClean="0">
                <a:solidFill>
                  <a:srgbClr val="0070C0"/>
                </a:solidFill>
                <a:latin typeface="+mn-lt"/>
              </a:rPr>
              <a:t>ON SPECTRUM MANAGEMENT</a:t>
            </a:r>
            <a:endParaRPr lang="en-US" sz="4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466748"/>
            <a:ext cx="6858000" cy="208483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800" b="1" dirty="0" smtClean="0">
                <a:solidFill>
                  <a:srgbClr val="239D26"/>
                </a:solidFill>
              </a:rPr>
              <a:t>Pasay City, Philippines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900" dirty="0">
              <a:solidFill>
                <a:srgbClr val="239D26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solidFill>
                <a:srgbClr val="239D26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>
                <a:solidFill>
                  <a:srgbClr val="239D26"/>
                </a:solidFill>
              </a:rPr>
              <a:t>21</a:t>
            </a:r>
            <a:r>
              <a:rPr lang="en-US" baseline="30000" dirty="0" smtClean="0">
                <a:solidFill>
                  <a:srgbClr val="239D26"/>
                </a:solidFill>
              </a:rPr>
              <a:t>st</a:t>
            </a:r>
            <a:r>
              <a:rPr lang="en-US" dirty="0" smtClean="0">
                <a:solidFill>
                  <a:srgbClr val="239D26"/>
                </a:solidFill>
              </a:rPr>
              <a:t> August 2017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7" y="189758"/>
            <a:ext cx="1892811" cy="879174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461779" y="3142182"/>
            <a:ext cx="6220439" cy="1192072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0070C0"/>
                </a:solidFill>
                <a:latin typeface="+mn-lt"/>
              </a:rPr>
              <a:t>Updates from Brunei Darussalam</a:t>
            </a:r>
            <a:endParaRPr lang="en-US" sz="3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38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3599"/>
          </a:xfrm>
        </p:spPr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Black" panose="020B0A04020102020204" pitchFamily="34" charset="0"/>
              </a:rPr>
              <a:t>Spectrum Policy Update</a:t>
            </a:r>
            <a:r>
              <a:rPr lang="en-US" sz="2400" b="1" dirty="0" smtClean="0">
                <a:latin typeface="Arial Black" panose="020B0A04020102020204" pitchFamily="34" charset="0"/>
              </a:rPr>
              <a:t/>
            </a:r>
            <a:br>
              <a:rPr lang="en-US" sz="2400" b="1" dirty="0" smtClean="0">
                <a:latin typeface="Arial Black" panose="020B0A04020102020204" pitchFamily="34" charset="0"/>
              </a:rPr>
            </a:br>
            <a:r>
              <a:rPr lang="en-US" sz="2000" b="1" dirty="0" smtClean="0">
                <a:latin typeface="Arial Black" panose="020B0A04020102020204" pitchFamily="34" charset="0"/>
              </a:rPr>
              <a:t>UNLICENSED BAND</a:t>
            </a:r>
            <a:endParaRPr lang="en-US" sz="2400" b="1" dirty="0"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1639831"/>
            <a:ext cx="408622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+mj-lt"/>
              </a:rPr>
              <a:t>Studies for expansion of unlicensed bands have been completed. It is currently in the process of approval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US" sz="2800" dirty="0" smtClean="0"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+mj-lt"/>
              </a:rPr>
              <a:t>Amongst bands that are expanded include: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+mj-lt"/>
              </a:rPr>
              <a:t>5.470 – 5.725MHz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+mj-lt"/>
              </a:rPr>
              <a:t>920 -925MHz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72419"/>
            <a:ext cx="3452226" cy="4468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301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3599"/>
          </a:xfrm>
        </p:spPr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Black" panose="020B0A04020102020204" pitchFamily="34" charset="0"/>
              </a:rPr>
              <a:t>Update (2)</a:t>
            </a:r>
            <a:r>
              <a:rPr lang="en-US" sz="2400" b="1" dirty="0">
                <a:latin typeface="Arial Black" panose="020B0A04020102020204" pitchFamily="34" charset="0"/>
              </a:rPr>
              <a:t/>
            </a:r>
            <a:br>
              <a:rPr lang="en-US" sz="2400" b="1" dirty="0">
                <a:latin typeface="Arial Black" panose="020B0A04020102020204" pitchFamily="34" charset="0"/>
              </a:rPr>
            </a:br>
            <a:r>
              <a:rPr lang="en-US" sz="2400" b="1" dirty="0" smtClean="0">
                <a:latin typeface="Arial Black" panose="020B0A04020102020204" pitchFamily="34" charset="0"/>
              </a:rPr>
              <a:t>LTE/LTE-A &amp; 700MHz 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57613" y="1603857"/>
            <a:ext cx="475773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663" indent="-347663" algn="just">
              <a:buFont typeface="Wingdings" panose="05000000000000000000" pitchFamily="2" charset="2"/>
              <a:buChar char="q"/>
            </a:pPr>
            <a:r>
              <a:rPr lang="en-US" sz="2600" dirty="0" smtClean="0">
                <a:solidFill>
                  <a:srgbClr val="002060"/>
                </a:solidFill>
                <a:latin typeface="+mj-lt"/>
              </a:rPr>
              <a:t>One operator using LTE technology</a:t>
            </a:r>
          </a:p>
          <a:p>
            <a:pPr marL="347663" indent="-347663">
              <a:buFont typeface="Wingdings" panose="05000000000000000000" pitchFamily="2" charset="2"/>
              <a:buChar char="q"/>
            </a:pPr>
            <a:endParaRPr lang="en-US" dirty="0">
              <a:solidFill>
                <a:srgbClr val="002060"/>
              </a:solidFill>
              <a:latin typeface="+mj-lt"/>
            </a:endParaRPr>
          </a:p>
          <a:p>
            <a:pPr marL="347663" indent="-347663" algn="just">
              <a:buFont typeface="Wingdings" panose="05000000000000000000" pitchFamily="2" charset="2"/>
              <a:buChar char="q"/>
            </a:pPr>
            <a:r>
              <a:rPr lang="en-US" sz="2600" dirty="0" smtClean="0">
                <a:solidFill>
                  <a:srgbClr val="002060"/>
                </a:solidFill>
                <a:latin typeface="+mj-lt"/>
              </a:rPr>
              <a:t>Spectrum right was issued Dec 2013 in 1800MHz using 2x20MHz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1530" y="1911634"/>
            <a:ext cx="2503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LTE/</a:t>
            </a:r>
          </a:p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LTE-A</a:t>
            </a:r>
            <a:endParaRPr lang="en-US" sz="5400" b="1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2" descr="http://press.klangstabil.com/stuff/pics/klangstabil-mhz_logo_jpg_300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" y="5299943"/>
            <a:ext cx="2503551" cy="103344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11530" y="4228202"/>
            <a:ext cx="2503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</a:rPr>
              <a:t>700</a:t>
            </a:r>
            <a:endParaRPr lang="en-US" sz="7200" b="1" dirty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28650" y="4156618"/>
            <a:ext cx="7793831" cy="2673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850481" y="4464560"/>
            <a:ext cx="4572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7663" indent="-347663" algn="just">
              <a:buFont typeface="Wingdings" panose="05000000000000000000" pitchFamily="2" charset="2"/>
              <a:buChar char="q"/>
            </a:pPr>
            <a:r>
              <a:rPr lang="en-US" sz="2600" dirty="0" smtClean="0">
                <a:solidFill>
                  <a:srgbClr val="002060"/>
                </a:solidFill>
              </a:rPr>
              <a:t>Supports APT 700MHz band plan</a:t>
            </a:r>
          </a:p>
          <a:p>
            <a:pPr marL="347663" indent="-347663" algn="just">
              <a:buFont typeface="Wingdings" panose="05000000000000000000" pitchFamily="2" charset="2"/>
              <a:buChar char="q"/>
            </a:pPr>
            <a:endParaRPr lang="en-US" sz="2600" dirty="0">
              <a:solidFill>
                <a:srgbClr val="002060"/>
              </a:solidFill>
            </a:endParaRPr>
          </a:p>
          <a:p>
            <a:pPr marL="347663" indent="-347663" algn="just">
              <a:buFont typeface="Wingdings" panose="05000000000000000000" pitchFamily="2" charset="2"/>
              <a:buChar char="q"/>
            </a:pPr>
            <a:r>
              <a:rPr lang="en-US" sz="2600" dirty="0" smtClean="0">
                <a:solidFill>
                  <a:srgbClr val="002060"/>
                </a:solidFill>
              </a:rPr>
              <a:t>ASO scheduled to be completed by end of 2017</a:t>
            </a:r>
            <a:endParaRPr lang="en-US" sz="2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40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62" y="2914650"/>
            <a:ext cx="36307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0070C0"/>
                </a:solidFill>
              </a:rPr>
              <a:t>THANK YOU</a:t>
            </a:r>
            <a:endParaRPr lang="en-US" sz="5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1077" y="3576370"/>
            <a:ext cx="3520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FOR YOUR ATTENTION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0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778</TotalTime>
  <Words>93</Words>
  <Application>Microsoft Office PowerPoint</Application>
  <PresentationFormat>On-screen Show (4:3)</PresentationFormat>
  <Paragraphs>25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THE 7TH MEETING OF ATRC  SUB-WORKING GROUP  ON SPECTRUM MANAGEMENT</vt:lpstr>
      <vt:lpstr>Spectrum Policy Update UNLICENSED BAND</vt:lpstr>
      <vt:lpstr>Update (2) LTE/LTE-A &amp; 700MHz 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Ali Bin Abdullah</dc:creator>
  <cp:lastModifiedBy>Minh Vu</cp:lastModifiedBy>
  <cp:revision>49</cp:revision>
  <dcterms:created xsi:type="dcterms:W3CDTF">2016-08-18T22:51:15Z</dcterms:created>
  <dcterms:modified xsi:type="dcterms:W3CDTF">2017-08-22T15:54:55Z</dcterms:modified>
</cp:coreProperties>
</file>